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4"/>
    <p:sldMasterId id="2147483650" r:id="rId5"/>
    <p:sldMasterId id="214748365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34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699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09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779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02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304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465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9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235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19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753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066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758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083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979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228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15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41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02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94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82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25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29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F6D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1D4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4541837" y="3190875"/>
            <a:ext cx="310673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VOCALI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Elica</a:t>
            </a:r>
            <a:endParaRPr dirty="0"/>
          </a:p>
        </p:txBody>
      </p:sp>
      <p:pic>
        <p:nvPicPr>
          <p:cNvPr id="9218" name="Picture 2" descr="https://mebookextra-be.mondadorieducation.it/export/minisites/6c241aa3-4835-4efb-958d-2f7e3a9da84a/msc/n/elic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35" y="663607"/>
            <a:ext cx="5085635" cy="4746593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5570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Elicottero</a:t>
            </a:r>
            <a:endParaRPr dirty="0"/>
          </a:p>
        </p:txBody>
      </p:sp>
      <p:pic>
        <p:nvPicPr>
          <p:cNvPr id="8194" name="Picture 2" descr="https://mebookextra-be.mondadorieducation.it/export/minisites/6c241aa3-4835-4efb-958d-2f7e3a9da84a/msc/n/aere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93" y="750888"/>
            <a:ext cx="7037519" cy="4679950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9914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9600" b="1" i="0" u="none" strike="noStrike" cap="none" dirty="0" smtClean="0">
                <a:solidFill>
                  <a:srgbClr val="FFFFFF"/>
                </a:solidFill>
                <a:sym typeface="Arial"/>
              </a:rPr>
              <a:t>I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331444825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Isola</a:t>
            </a:r>
            <a:endParaRPr dirty="0"/>
          </a:p>
        </p:txBody>
      </p:sp>
      <p:pic>
        <p:nvPicPr>
          <p:cNvPr id="10242" name="Picture 2" descr="https://mebookextra-be.mondadorieducation.it/export/minisites/76f7a64b-f512-444f-ba84-2903792edb9e/msc/n/isol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93" y="750888"/>
            <a:ext cx="7037519" cy="4691680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078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Ippopotamo</a:t>
            </a:r>
            <a:endParaRPr dirty="0"/>
          </a:p>
        </p:txBody>
      </p:sp>
      <p:pic>
        <p:nvPicPr>
          <p:cNvPr id="11266" name="Picture 2" descr="https://mebookextra-be.mondadorieducation.it/export/minisites/76f7a64b-f512-444f-ba84-2903792edb9e/msc/n/ippopotam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6" y="750888"/>
            <a:ext cx="6315232" cy="4736424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8078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Imbuto</a:t>
            </a:r>
            <a:endParaRPr dirty="0"/>
          </a:p>
        </p:txBody>
      </p:sp>
      <p:pic>
        <p:nvPicPr>
          <p:cNvPr id="12290" name="Picture 2" descr="https://mebookextra-be.mondadorieducation.it/export/minisites/76f7a64b-f512-444f-ba84-2903792edb9e/msc/n/imbut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59" y="651457"/>
            <a:ext cx="3303881" cy="4937306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953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Istrice</a:t>
            </a:r>
            <a:endParaRPr dirty="0"/>
          </a:p>
        </p:txBody>
      </p:sp>
      <p:pic>
        <p:nvPicPr>
          <p:cNvPr id="13314" name="Picture 2" descr="https://mebookextra-be.mondadorieducation.it/export/minisites/76f7a64b-f512-444f-ba84-2903792edb9e/msc/n/istrice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6" y="1278660"/>
            <a:ext cx="6315232" cy="4208652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6309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34"/>
          <p:cNvSpPr txBox="1">
            <a:spLocks/>
          </p:cNvSpPr>
          <p:nvPr/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2400"/>
            </a:pPr>
            <a:r>
              <a:rPr lang="en-US" sz="9600" dirty="0" smtClean="0"/>
              <a:t>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5079983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Orso</a:t>
            </a:r>
            <a:endParaRPr dirty="0"/>
          </a:p>
        </p:txBody>
      </p:sp>
      <p:pic>
        <p:nvPicPr>
          <p:cNvPr id="14338" name="Picture 2" descr="https://mebookextra-be.mondadorieducation.it/export/minisites/3c814710-615f-4df9-aa94-b7eb757ef705/msc/n/ors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18" y="750888"/>
            <a:ext cx="6839107" cy="4701886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5191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Orologio</a:t>
            </a:r>
            <a:endParaRPr dirty="0"/>
          </a:p>
        </p:txBody>
      </p:sp>
      <p:pic>
        <p:nvPicPr>
          <p:cNvPr id="15362" name="Picture 2" descr="https://mebookextra-be.mondadorieducation.it/export/minisites/3c814710-615f-4df9-aa94-b7eb757ef705/msc/n/orologi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10" y="696224"/>
            <a:ext cx="4699485" cy="4756550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585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F6D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34"/>
          <p:cNvSpPr txBox="1">
            <a:spLocks/>
          </p:cNvSpPr>
          <p:nvPr/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2400"/>
            </a:pPr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Ombrello</a:t>
            </a:r>
            <a:endParaRPr dirty="0"/>
          </a:p>
        </p:txBody>
      </p:sp>
      <p:pic>
        <p:nvPicPr>
          <p:cNvPr id="16386" name="Picture 2" descr="https://mebookextra-be.mondadorieducation.it/export/minisites/3c814710-615f-4df9-aa94-b7eb757ef705/msc/n/ombrell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31" y="669756"/>
            <a:ext cx="6061244" cy="4864149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0713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Occhiali</a:t>
            </a:r>
            <a:endParaRPr dirty="0"/>
          </a:p>
        </p:txBody>
      </p:sp>
      <p:pic>
        <p:nvPicPr>
          <p:cNvPr id="17410" name="Picture 2" descr="https://mebookextra-be.mondadorieducation.it/export/minisites/3c814710-615f-4df9-aa94-b7eb757ef705/msc/n/occhiali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93" y="705500"/>
            <a:ext cx="6085919" cy="4792662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271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34"/>
          <p:cNvSpPr txBox="1">
            <a:spLocks/>
          </p:cNvSpPr>
          <p:nvPr/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2400"/>
            </a:pPr>
            <a:r>
              <a:rPr lang="en-US" sz="9600" dirty="0" smtClean="0"/>
              <a:t>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96013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dirty="0"/>
          </a:p>
        </p:txBody>
      </p:sp>
      <p:pic>
        <p:nvPicPr>
          <p:cNvPr id="18434" name="Picture 2" descr="https://mebookextra-be.mondadorieducation.it/export/minisites/2139f608-2880-437b-9f1b-1d35a72f6867/msc/n/uv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96" y="805247"/>
            <a:ext cx="6889750" cy="4593167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6212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Ufo</a:t>
            </a:r>
            <a:endParaRPr dirty="0"/>
          </a:p>
        </p:txBody>
      </p:sp>
      <p:pic>
        <p:nvPicPr>
          <p:cNvPr id="19458" name="Picture 2" descr="https://mebookextra-be.mondadorieducation.it/export/minisites/2139f608-2880-437b-9f1b-1d35a72f6867/msc/n/uf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9" y="999186"/>
            <a:ext cx="7471323" cy="4205288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7654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 err="1" smtClean="0">
                <a:solidFill>
                  <a:schemeClr val="lt1"/>
                </a:solidFill>
              </a:rPr>
              <a:t>Uovo</a:t>
            </a:r>
            <a:endParaRPr dirty="0"/>
          </a:p>
        </p:txBody>
      </p:sp>
      <p:pic>
        <p:nvPicPr>
          <p:cNvPr id="21506" name="Picture 2" descr="https://mebookextra-be.mondadorieducation.it/export/minisites/2139f608-2880-437b-9f1b-1d35a72f6867/msc/n/uov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42" y="903467"/>
            <a:ext cx="5754221" cy="4396726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278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Uccellino</a:t>
            </a:r>
            <a:endParaRPr dirty="0"/>
          </a:p>
        </p:txBody>
      </p:sp>
      <p:pic>
        <p:nvPicPr>
          <p:cNvPr id="20482" name="Picture 2" descr="https://mebookextra-be.mondadorieducation.it/export/minisites/2139f608-2880-437b-9f1b-1d35a72f6867/msc/n/uccellin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24" y="940239"/>
            <a:ext cx="6917091" cy="4323182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854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68032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</a:t>
            </a:r>
            <a:endParaRPr dirty="0"/>
          </a:p>
        </p:txBody>
      </p:sp>
      <p:pic>
        <p:nvPicPr>
          <p:cNvPr id="1026" name="Picture 2" descr="https://mebookextra-be.mondadorieducation.it/export/minisites/41be4e1d-400e-45a7-b3a8-ed5bbf6900b9/msc/n/ape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57" y="617523"/>
            <a:ext cx="6489486" cy="4764777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68032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Altalena</a:t>
            </a:r>
            <a:endParaRPr dirty="0"/>
          </a:p>
        </p:txBody>
      </p:sp>
      <p:pic>
        <p:nvPicPr>
          <p:cNvPr id="2050" name="Picture 2" descr="https://mebookextra-be.mondadorieducation.it/export/minisites/41be4e1d-400e-45a7-b3a8-ed5bbf6900b9/msc/n/altalen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7" y="491264"/>
            <a:ext cx="6689725" cy="5017294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891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68032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Aereo</a:t>
            </a:r>
            <a:endParaRPr dirty="0"/>
          </a:p>
        </p:txBody>
      </p:sp>
      <p:pic>
        <p:nvPicPr>
          <p:cNvPr id="3074" name="Picture 2" descr="https://mebookextra-be.mondadorieducation.it/export/minisites/41be4e1d-400e-45a7-b3a8-ed5bbf6900b9/msc/n/boing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4" y="771526"/>
            <a:ext cx="6958010" cy="4638674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6284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04929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Albero</a:t>
            </a:r>
            <a:endParaRPr dirty="0"/>
          </a:p>
        </p:txBody>
      </p:sp>
      <p:pic>
        <p:nvPicPr>
          <p:cNvPr id="5122" name="Picture 2" descr="https://mebookextra-be.mondadorieducation.it/export/minisites/41be4e1d-400e-45a7-b3a8-ed5bbf6900b9/msc/n/albero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4" y="771526"/>
            <a:ext cx="6831806" cy="4850583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046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34"/>
          <p:cNvSpPr txBox="1">
            <a:spLocks/>
          </p:cNvSpPr>
          <p:nvPr/>
        </p:nvSpPr>
        <p:spPr>
          <a:xfrm>
            <a:off x="4568032" y="2555875"/>
            <a:ext cx="3055937" cy="1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2400"/>
            </a:pPr>
            <a:r>
              <a:rPr lang="en-US" sz="9600" dirty="0" smtClean="0"/>
              <a:t>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830458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68032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Edera</a:t>
            </a:r>
            <a:endParaRPr dirty="0"/>
          </a:p>
        </p:txBody>
      </p:sp>
      <p:pic>
        <p:nvPicPr>
          <p:cNvPr id="6146" name="Picture 2" descr="https://mebookextra-be.mondadorieducation.it/export/minisites/6c241aa3-4835-4efb-958d-2f7e3a9da84a/msc/n/edera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15" y="617522"/>
            <a:ext cx="4941859" cy="4764777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624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600485" y="5709264"/>
            <a:ext cx="3055937" cy="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Elefante</a:t>
            </a:r>
            <a:endParaRPr dirty="0"/>
          </a:p>
        </p:txBody>
      </p:sp>
      <p:pic>
        <p:nvPicPr>
          <p:cNvPr id="7170" name="Picture 2" descr="https://mebookextra-be.mondadorieducation.it/export/minisites/6c241aa3-4835-4efb-958d-2f7e3a9da84a/msc/n/elefante2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69" y="771526"/>
            <a:ext cx="7118169" cy="4638674"/>
          </a:xfrm>
          <a:prstGeom prst="rect">
            <a:avLst/>
          </a:prstGeom>
          <a:noFill/>
          <a:ln w="127000" cap="flat" cmpd="sng">
            <a:noFill/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8134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OTA - NEG-VUOTISSIMA">
  <a:themeElements>
    <a:clrScheme name="VUOTA - NEG-VUOTISSIM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UOTA - SS1-COPERTINA-ico-giallo">
  <a:themeElements>
    <a:clrScheme name="VUOTA - SS1-COPERTINA-ico-giall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UOTA - COPERTINA-img-bianco">
  <a:themeElements>
    <a:clrScheme name="VUOTA - COPERTINA-img-bianc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